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>
        <p:scale>
          <a:sx n="80" d="100"/>
          <a:sy n="80" d="100"/>
        </p:scale>
        <p:origin x="-71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865A0-EE39-42E0-B792-413E6CAC425D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8D574-B94A-40F6-ABFE-7D3950BFF1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8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9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5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0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94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98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206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609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24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82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59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9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05CFD-0BAB-4125-8C04-333815D8DEE6}" type="datetimeFigureOut">
              <a:rPr lang="de-DE" smtClean="0"/>
              <a:t>10.10.2016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306B3-4073-492A-8AAA-207DF5D1B03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5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Auferstehung von</a:t>
            </a:r>
            <a:br>
              <a:rPr lang="de-DE" dirty="0" smtClean="0"/>
            </a:br>
            <a:r>
              <a:rPr lang="de-DE" dirty="0" smtClean="0"/>
              <a:t>Jesus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Ein aufregendes Comic der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Hansi-</a:t>
            </a:r>
            <a:r>
              <a:rPr lang="de-DE" dirty="0" err="1" smtClean="0">
                <a:solidFill>
                  <a:srgbClr val="FF0000"/>
                </a:solidFill>
              </a:rPr>
              <a:t>Production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Gesangsbuch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Heidelberg 16 - Comic Gruppe Paul\123\IMG-20161008-WA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37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Heidelberg 16 - Comic Gruppe Paul\123\IMG-20161008-WA0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0"/>
            <a:ext cx="3995936" cy="341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Heidelberg 16 - Comic Gruppe Paul\123\IMG-20161008-WA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7" y="3898479"/>
            <a:ext cx="5151512" cy="29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esktop\Heidelberg 16 - Comic Gruppe Paul\123\IMG-20161008-WA01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60" y="4075018"/>
            <a:ext cx="3710641" cy="278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 rot="20952650">
            <a:off x="47921" y="183898"/>
            <a:ext cx="2666241" cy="1636916"/>
          </a:xfrm>
          <a:prstGeom prst="wedgeRoundRectCallout">
            <a:avLst>
              <a:gd name="adj1" fmla="val 68144"/>
              <a:gd name="adj2" fmla="val 31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Volk von Jerusalem!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Wir haben uns heute hier versammelt, um das Urteil von Jesus zu verkünden.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5148065" y="0"/>
            <a:ext cx="1728191" cy="2055901"/>
          </a:xfrm>
          <a:prstGeom prst="wedgeRoundRectCallout">
            <a:avLst>
              <a:gd name="adj1" fmla="val 76170"/>
              <a:gd name="adj2" fmla="val 161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Was willst du von mir?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Ich habe doch gar nichts gemacht.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3203849" y="5466508"/>
            <a:ext cx="1944216" cy="1391490"/>
          </a:xfrm>
          <a:prstGeom prst="wedgeRoundRectCallout">
            <a:avLst>
              <a:gd name="adj1" fmla="val -43369"/>
              <a:gd name="adj2" fmla="val -140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Das Urteil ist gesprochen. </a:t>
            </a:r>
            <a:r>
              <a:rPr lang="de-DE" b="1" dirty="0" smtClean="0">
                <a:solidFill>
                  <a:schemeClr val="bg1"/>
                </a:solidFill>
              </a:rPr>
              <a:t>DU WIRST GEKREUZIGT!!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Wolkenförmige Legende 4"/>
          <p:cNvSpPr/>
          <p:nvPr/>
        </p:nvSpPr>
        <p:spPr>
          <a:xfrm>
            <a:off x="5310103" y="5554779"/>
            <a:ext cx="2018960" cy="1303221"/>
          </a:xfrm>
          <a:prstGeom prst="cloudCallout">
            <a:avLst>
              <a:gd name="adj1" fmla="val 64275"/>
              <a:gd name="adj2" fmla="val -65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Wie konnte es nur dazu kommen?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012160" y="3568371"/>
            <a:ext cx="308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Vor langer Zeit in Jerusalem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6713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Heidelberg 16 - Comic Gruppe Paul\123\IMG-20161008-WA0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83" y="-26639"/>
            <a:ext cx="4607519" cy="34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57" y="-26640"/>
            <a:ext cx="4349643" cy="32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D:\Desktop\Heidelberg 16 - Comic Gruppe Paul\123\IMG-20161008-WA00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64" y="3573016"/>
            <a:ext cx="6978543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lkenförmige Legende 1"/>
          <p:cNvSpPr/>
          <p:nvPr/>
        </p:nvSpPr>
        <p:spPr>
          <a:xfrm>
            <a:off x="2843808" y="2132856"/>
            <a:ext cx="1742626" cy="1248404"/>
          </a:xfrm>
          <a:prstGeom prst="cloudCallout">
            <a:avLst>
              <a:gd name="adj1" fmla="val -76585"/>
              <a:gd name="adj2" fmla="val -74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BOAH!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Ist das schwer.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2038936" y="12022"/>
            <a:ext cx="2520280" cy="792088"/>
          </a:xfrm>
          <a:prstGeom prst="wedgeRoundRectCallout">
            <a:avLst>
              <a:gd name="adj1" fmla="val 5554"/>
              <a:gd name="adj2" fmla="val 74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SCHLAG NOCHMAL ZU!!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Wolkenförmige Legende 3"/>
          <p:cNvSpPr/>
          <p:nvPr/>
        </p:nvSpPr>
        <p:spPr>
          <a:xfrm>
            <a:off x="0" y="-7570"/>
            <a:ext cx="1547664" cy="792088"/>
          </a:xfrm>
          <a:prstGeom prst="cloudCallout">
            <a:avLst>
              <a:gd name="adj1" fmla="val 62036"/>
              <a:gd name="adj2" fmla="val 101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Was passiert hier?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Wolkenförmige Legende 4"/>
          <p:cNvSpPr/>
          <p:nvPr/>
        </p:nvSpPr>
        <p:spPr>
          <a:xfrm>
            <a:off x="7452320" y="2132855"/>
            <a:ext cx="1722144" cy="1101545"/>
          </a:xfrm>
          <a:prstGeom prst="cloudCallout">
            <a:avLst>
              <a:gd name="adj1" fmla="val -18764"/>
              <a:gd name="adj2" fmla="val -70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Scheiße tut das weh!!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1187624" y="3645024"/>
            <a:ext cx="1656184" cy="1152128"/>
          </a:xfrm>
          <a:prstGeom prst="wedgeRoundRectCallout">
            <a:avLst>
              <a:gd name="adj1" fmla="val 63059"/>
              <a:gd name="adj2" fmla="val 975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Er stirbt zu unrecht!!!!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6249098" y="5661248"/>
            <a:ext cx="1440160" cy="1080120"/>
          </a:xfrm>
          <a:prstGeom prst="wedgeRoundRectCallout">
            <a:avLst>
              <a:gd name="adj1" fmla="val -142871"/>
              <a:gd name="adj2" fmla="val -551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Nein, wieso nur ??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6660232" y="3717032"/>
            <a:ext cx="2232248" cy="1498476"/>
          </a:xfrm>
          <a:prstGeom prst="cloudCallout">
            <a:avLst>
              <a:gd name="adj1" fmla="val -94681"/>
              <a:gd name="adj2" fmla="val -17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Mein Gott. Warum hast du mich verlassen??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17969" y="3573016"/>
            <a:ext cx="228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*Ich bin ein Kreuz*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37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6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Desktop\Heidelberg 16 - Comic Gruppe Paul\123\IMG-20161008-WA0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lkenförmige Legende 2"/>
          <p:cNvSpPr/>
          <p:nvPr/>
        </p:nvSpPr>
        <p:spPr>
          <a:xfrm>
            <a:off x="-15121" y="-99392"/>
            <a:ext cx="2930937" cy="2448272"/>
          </a:xfrm>
          <a:prstGeom prst="cloudCallout">
            <a:avLst>
              <a:gd name="adj1" fmla="val 94641"/>
              <a:gd name="adj2" fmla="val 23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</a:rPr>
              <a:t>Schöne Aussicht von hier oben.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17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esktop\Heidelberg 16 - Comic Gruppe Paul\123\Unbenan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60" y="3068960"/>
            <a:ext cx="59736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Desktop\Heidelberg 16 - Comic Gruppe Paul\123\IMG-20161008-WA0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68"/>
            <a:ext cx="5103527" cy="41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0" y="5910"/>
            <a:ext cx="1512168" cy="1584176"/>
          </a:xfrm>
          <a:prstGeom prst="wedgeRoundRectCallout">
            <a:avLst>
              <a:gd name="adj1" fmla="val 110315"/>
              <a:gd name="adj2" fmla="val 212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BOAH!!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Stinken seine Füße.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5292080" y="332656"/>
            <a:ext cx="2520280" cy="1584176"/>
          </a:xfrm>
          <a:prstGeom prst="wedgeRoundRectCallout">
            <a:avLst>
              <a:gd name="adj1" fmla="val -102820"/>
              <a:gd name="adj2" fmla="val 55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Für einen Toten ist er echt schwer.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Wolkenförmige Legende 3"/>
          <p:cNvSpPr/>
          <p:nvPr/>
        </p:nvSpPr>
        <p:spPr>
          <a:xfrm>
            <a:off x="7236296" y="3068960"/>
            <a:ext cx="1584176" cy="1368152"/>
          </a:xfrm>
          <a:prstGeom prst="cloudCallout">
            <a:avLst>
              <a:gd name="adj1" fmla="val 25644"/>
              <a:gd name="adj2" fmla="val 108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Voll </a:t>
            </a:r>
            <a:r>
              <a:rPr lang="de-DE" dirty="0" err="1" smtClean="0">
                <a:solidFill>
                  <a:schemeClr val="bg1"/>
                </a:solidFill>
              </a:rPr>
              <a:t>chillig</a:t>
            </a:r>
            <a:r>
              <a:rPr lang="de-DE" dirty="0" smtClean="0">
                <a:solidFill>
                  <a:schemeClr val="bg1"/>
                </a:solidFill>
              </a:rPr>
              <a:t> hier.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Heidelberg 16 - Comic Gruppe Paul\123\IMG-20161008-WA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0" y="0"/>
            <a:ext cx="3384376" cy="2304256"/>
          </a:xfrm>
          <a:prstGeom prst="wedgeRoundRectCallout">
            <a:avLst>
              <a:gd name="adj1" fmla="val 72152"/>
              <a:gd name="adj2" fmla="val 393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I`M BACK IN BUSSINES!!!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64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Desktop\Heidelberg 16 - Comic Gruppe Paul\123\IMG-20161008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esktop\Heidelberg 16 - Comic Gruppe Paul\123\IMG-20161008-WA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" y="0"/>
            <a:ext cx="4055435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4283968" y="116632"/>
            <a:ext cx="1944215" cy="1656184"/>
          </a:xfrm>
          <a:prstGeom prst="wedgeRoundRectCallout">
            <a:avLst>
              <a:gd name="adj1" fmla="val 28642"/>
              <a:gd name="adj2" fmla="val 68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Oh nein, er ist weg.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6732240" y="143176"/>
            <a:ext cx="1872208" cy="1125584"/>
          </a:xfrm>
          <a:prstGeom prst="wedgeRoundRectCallout">
            <a:avLst>
              <a:gd name="adj1" fmla="val -34153"/>
              <a:gd name="adj2" fmla="val 103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Hä, das gibt es doch gar nicht.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7493995" y="1772816"/>
            <a:ext cx="1656184" cy="1008112"/>
          </a:xfrm>
          <a:prstGeom prst="wedgeRoundRectCallout">
            <a:avLst>
              <a:gd name="adj1" fmla="val -63138"/>
              <a:gd name="adj2" fmla="val 707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DOCH!!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Bei Roller.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8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esktop\Heidelberg 16 - Comic Gruppe Paul\123\IMG-20161008-WA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2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esktop\Heidelberg 16 - Comic Gruppe Paul\123\IMG-20161008-WA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88840"/>
            <a:ext cx="5958880" cy="44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4139952" y="13534"/>
            <a:ext cx="1728192" cy="792088"/>
          </a:xfrm>
          <a:prstGeom prst="wedgeRoundRectCallout">
            <a:avLst>
              <a:gd name="adj1" fmla="val -218"/>
              <a:gd name="adj2" fmla="val 1239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Ich bin auferstanden.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Abgerundete rechteckige Legende 2"/>
          <p:cNvSpPr/>
          <p:nvPr/>
        </p:nvSpPr>
        <p:spPr>
          <a:xfrm>
            <a:off x="3116" y="15949"/>
            <a:ext cx="2538536" cy="1080120"/>
          </a:xfrm>
          <a:prstGeom prst="wedgeRoundRectCallout">
            <a:avLst>
              <a:gd name="adj1" fmla="val 4896"/>
              <a:gd name="adj2" fmla="val 734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HAHAHAH!!!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Schon klar.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3347864" y="2492896"/>
            <a:ext cx="1800200" cy="1648172"/>
          </a:xfrm>
          <a:prstGeom prst="wedgeRoundRectCallout">
            <a:avLst>
              <a:gd name="adj1" fmla="val -19514"/>
              <a:gd name="adj2" fmla="val 67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Ich bin es wirklich.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Schaut euch meine Wunden an.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Abgerundete rechteckige Legende 4"/>
          <p:cNvSpPr/>
          <p:nvPr/>
        </p:nvSpPr>
        <p:spPr>
          <a:xfrm>
            <a:off x="5652120" y="2780928"/>
            <a:ext cx="1008112" cy="648072"/>
          </a:xfrm>
          <a:prstGeom prst="wedgeRoundRectCallout">
            <a:avLst>
              <a:gd name="adj1" fmla="val -4341"/>
              <a:gd name="adj2" fmla="val 80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WOW!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7016400" y="2080828"/>
            <a:ext cx="864096" cy="824136"/>
          </a:xfrm>
          <a:prstGeom prst="wedgeRoundRectCallout">
            <a:avLst>
              <a:gd name="adj1" fmla="val -16710"/>
              <a:gd name="adj2" fmla="val 783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WTF!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4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sktop\Heidelberg 16 - Comic Gruppe Paul\123\Unbenann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 rechteckige Legende 1"/>
          <p:cNvSpPr/>
          <p:nvPr/>
        </p:nvSpPr>
        <p:spPr>
          <a:xfrm>
            <a:off x="683568" y="5445224"/>
            <a:ext cx="8064896" cy="1224136"/>
          </a:xfrm>
          <a:prstGeom prst="wedgeRoundRectCallout">
            <a:avLst>
              <a:gd name="adj1" fmla="val 3168"/>
              <a:gd name="adj2" fmla="val 43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DURCH SEINE KRAFT WERDEN AUCH WIR SCHON JETZT ERWECKT ZU EINEM NEUEN LEBEN!!!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21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Bildschirmpräsentation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Die Auferstehung von Jesus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Auferstehung von Jesus</dc:title>
  <dc:creator>Andrea</dc:creator>
  <cp:lastModifiedBy>Andrea</cp:lastModifiedBy>
  <cp:revision>27</cp:revision>
  <dcterms:created xsi:type="dcterms:W3CDTF">2016-10-10T08:06:24Z</dcterms:created>
  <dcterms:modified xsi:type="dcterms:W3CDTF">2016-10-10T09:39:04Z</dcterms:modified>
</cp:coreProperties>
</file>